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jpeg" ContentType="image/jpeg"/>
  <Default Extension="jpg" ContentType="image/jpeg"/>
  <Default Extension="png" ContentType="image/png"/>
  <Default Extension="svg" ContentType="image/svg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4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ppt/slides/slide143.xml" ContentType="application/vnd.openxmlformats-officedocument.presentationml.slide+xml"/>
  <Override PartName="/ppt/notesSlides/notesSlide143.xml" ContentType="application/vnd.openxmlformats-officedocument.presentationml.notesSlide+xml"/>
  <Override PartName="/ppt/authors.xml" ContentType="application/vnd.ms-powerpoint.authors+xml"/>
  <Override PartName="/customXml/item3.xml" ContentType="application/xml"/>
  <Override PartName="/customXml/itemProps31.xml" ContentType="application/vnd.openxmlformats-officedocument.customXmlProperties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136.xml" ContentType="application/vnd.openxmlformats-officedocument.presentationml.slide+xml"/>
  <Override PartName="/ppt/notesSlides/notesSlide136.xml" ContentType="application/vnd.openxmlformats-officedocument.presentationml.notesSlide+xml"/>
  <Override PartName="/ppt/tableStyles.xml" ContentType="application/vnd.openxmlformats-officedocument.presentationml.tableStyles+xml"/>
  <Override PartName="/customXml/item22.xml" ContentType="application/xml"/>
  <Override PartName="/customXml/itemProps22.xml" ContentType="application/vnd.openxmlformats-officedocument.customXmlProperties+xml"/>
  <Override PartName="/ppt/slides/slide127.xml" ContentType="application/vnd.openxmlformats-officedocument.presentationml.slide+xml"/>
  <Override PartName="/ppt/notesSlides/notesSlide127.xml" ContentType="application/vnd.openxmlformats-officedocument.presentationml.notesSlide+xml"/>
  <Override PartName="/customXml/item13.xml" ContentType="application/xml"/>
  <Override PartName="/customXml/itemProps13.xml" ContentType="application/vnd.openxmlformats-officedocument.customXmlProperties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110.xml" ContentType="application/vnd.openxmlformats-officedocument.presentationml.slide+xml"/>
  <Override PartName="/ppt/notesSlides/notesSlide110.xml" ContentType="application/vnd.openxmlformats-officedocument.presentationml.notesSlide+xml"/>
  <Override PartName="/ppt/slides/slide1111.xml" ContentType="application/vnd.openxmlformats-officedocument.presentationml.slide+xml"/>
  <Override PartName="/ppt/notesSlides/notesSlide1111.xml" ContentType="application/vnd.openxmlformats-officedocument.presentationml.notesSlide+xml"/>
  <Override PartName="/ppt/viewProps.xml" ContentType="application/vnd.openxmlformats-officedocument.presentationml.viewProps+xml"/>
  <Override PartName="/ppt/slides/slide612.xml" ContentType="application/vnd.openxmlformats-officedocument.presentationml.slide+xml"/>
  <Override PartName="/ppt/notesSlides/notesSlide612.xml" ContentType="application/vnd.openxmlformats-officedocument.presentationml.notesSlide+xml"/>
  <Override PartName="/ppt/slides/slide1513.xml" ContentType="application/vnd.openxmlformats-officedocument.presentationml.slide+xml"/>
  <Override PartName="/ppt/notesSlides/notesSlide1513.xml" ContentType="application/vnd.openxmlformats-officedocument.presentationml.notesSlide+xml"/>
  <Override PartName="/ppt/slides/slide514.xml" ContentType="application/vnd.openxmlformats-officedocument.presentationml.slide+xml"/>
  <Override PartName="/ppt/notesSlides/notesSlide514.xml" ContentType="application/vnd.openxmlformats-officedocument.presentationml.notesSlide+xml"/>
  <Override PartName="/ppt/slides/slide1015.xml" ContentType="application/vnd.openxmlformats-officedocument.presentationml.slide+xml"/>
  <Override PartName="/ppt/notesSlides/notesSlide1015.xml" ContentType="application/vnd.openxmlformats-officedocument.presentationml.notesSlide+xml"/>
  <Override PartName="/ppt/presProps.xml" ContentType="application/vnd.openxmlformats-officedocument.presentationml.presProps+xml"/>
  <Override PartName="/docMetadata/LabelInfo.xml" ContentType="application/vnd.ms-office.classificationlabel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5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75" r:id="rId6"/>
    <p:sldId id="276" r:id="rId7"/>
    <p:sldId id="277" r:id="rId8"/>
    <p:sldId id="279" r:id="rId9"/>
    <p:sldId id="294" r:id="rId10"/>
    <p:sldId id="281" r:id="rId11"/>
    <p:sldId id="282" r:id="rId12"/>
    <p:sldId id="296" r:id="rId13"/>
    <p:sldId id="284" r:id="rId14"/>
    <p:sldId id="285" r:id="rId15"/>
    <p:sldId id="293" r:id="rId16"/>
    <p:sldId id="295" r:id="rId17"/>
    <p:sldId id="288" r:id="rId18"/>
    <p:sldId id="289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107" d="100"/>
          <a:sy n="107" d="100"/>
        </p:scale>
        <p:origin x="114" y="42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slide" Target="/ppt/slides/slide143.xml" Id="rId18" /><Relationship Type="http://schemas.microsoft.com/office/2018/10/relationships/authors" Target="/ppt/authors.xml" Id="rId26" /><Relationship Type="http://schemas.openxmlformats.org/officeDocument/2006/relationships/customXml" Target="/customXml/item3.xml" Id="rId3" /><Relationship Type="http://schemas.openxmlformats.org/officeDocument/2006/relationships/handoutMaster" Target="/ppt/handoutMasters/handoutMaster11.xml" Id="rId21" /><Relationship Type="http://schemas.openxmlformats.org/officeDocument/2006/relationships/slide" Target="/ppt/slides/slide34.xml" Id="rId7" /><Relationship Type="http://schemas.openxmlformats.org/officeDocument/2006/relationships/slide" Target="/ppt/slides/slide85.xml" Id="rId12" /><Relationship Type="http://schemas.openxmlformats.org/officeDocument/2006/relationships/slide" Target="/ppt/slides/slide136.xml" Id="rId17" /><Relationship Type="http://schemas.openxmlformats.org/officeDocument/2006/relationships/tableStyles" Target="/ppt/tableStyles.xml" Id="rId25" /><Relationship Type="http://schemas.openxmlformats.org/officeDocument/2006/relationships/customXml" Target="/customXml/item22.xml" Id="rId2" /><Relationship Type="http://schemas.openxmlformats.org/officeDocument/2006/relationships/slide" Target="/ppt/slides/slide127.xml" Id="rId16" /><Relationship Type="http://schemas.openxmlformats.org/officeDocument/2006/relationships/notesMaster" Target="/ppt/notesMasters/notesMaster11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8.xml" Id="rId6" /><Relationship Type="http://schemas.openxmlformats.org/officeDocument/2006/relationships/slide" Target="/ppt/slides/slide79.xml" Id="rId11" /><Relationship Type="http://schemas.openxmlformats.org/officeDocument/2006/relationships/theme" Target="/ppt/theme/theme12.xml" Id="rId24" /><Relationship Type="http://schemas.openxmlformats.org/officeDocument/2006/relationships/slide" Target="/ppt/slides/slide110.xml" Id="rId5" /><Relationship Type="http://schemas.openxmlformats.org/officeDocument/2006/relationships/slide" Target="/ppt/slides/slide1111.xml" Id="rId15" /><Relationship Type="http://schemas.openxmlformats.org/officeDocument/2006/relationships/viewProps" Target="/ppt/viewProps.xml" Id="rId23" /><Relationship Type="http://schemas.openxmlformats.org/officeDocument/2006/relationships/slide" Target="/ppt/slides/slide612.xml" Id="rId10" /><Relationship Type="http://schemas.openxmlformats.org/officeDocument/2006/relationships/slide" Target="/ppt/slides/slide1513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4.xml" Id="rId9" /><Relationship Type="http://schemas.openxmlformats.org/officeDocument/2006/relationships/slide" Target="/ppt/slides/slide1015.xml" Id="rId14" /><Relationship Type="http://schemas.openxmlformats.org/officeDocument/2006/relationships/presProps" Target="/ppt/presProps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3C03D510-8F46-4251-9E08-CE33B6994759}" type="datetime1">
              <a:rPr lang="ru-RU" smtClean="0"/>
              <a:t>12.10.2023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BB8DC1D1-B6C2-C644-8BF1-C34DBFFE1C7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/>
          </a:p>
        </p:txBody>
      </p:sp>
      <p:sp>
        <p:nvSpPr>
          <p:cNvPr id="9" name="Образ слайда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16580D0-5205-45D1-86FE-2E5711587215}" type="datetime1">
              <a:rPr lang="ru-RU" smtClean="0"/>
              <a:t>12.10.2023</a:t>
            </a:fld>
            <a:endParaRPr lang="ru-RU" dirty="0"/>
          </a:p>
        </p:txBody>
      </p:sp>
      <p:sp>
        <p:nvSpPr>
          <p:cNvPr id="12" name="Заметки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D060679C-80C7-4E7D-9614-ABA41C5B285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015.xml.rels>&#65279;<?xml version="1.0" encoding="utf-8"?><Relationships xmlns="http://schemas.openxmlformats.org/package/2006/relationships"><Relationship Type="http://schemas.openxmlformats.org/officeDocument/2006/relationships/slide" Target="/ppt/slides/slide1015.xml" Id="rId2" /><Relationship Type="http://schemas.openxmlformats.org/officeDocument/2006/relationships/notesMaster" Target="/ppt/notesMasters/notesMaster11.xml" Id="rId1" /></Relationships>
</file>

<file path=ppt/notesSlides/_rels/notesSlide110.xml.rels>&#65279;<?xml version="1.0" encoding="utf-8"?><Relationships xmlns="http://schemas.openxmlformats.org/package/2006/relationships"><Relationship Type="http://schemas.openxmlformats.org/officeDocument/2006/relationships/slide" Target="/ppt/slides/slide110.xml" Id="rId2" /><Relationship Type="http://schemas.openxmlformats.org/officeDocument/2006/relationships/notesMaster" Target="/ppt/notesMasters/notesMaster11.xml" Id="rId1" /></Relationships>
</file>

<file path=ppt/notesSlides/_rels/notesSlide1111.xml.rels>&#65279;<?xml version="1.0" encoding="utf-8"?><Relationships xmlns="http://schemas.openxmlformats.org/package/2006/relationships"><Relationship Type="http://schemas.openxmlformats.org/officeDocument/2006/relationships/slide" Target="/ppt/slides/slide1111.xml" Id="rId2" /><Relationship Type="http://schemas.openxmlformats.org/officeDocument/2006/relationships/notesMaster" Target="/ppt/notesMasters/notesMaster11.xml" Id="rId1" /></Relationships>
</file>

<file path=ppt/notesSlides/_rels/notesSlide127.xml.rels>&#65279;<?xml version="1.0" encoding="utf-8"?><Relationships xmlns="http://schemas.openxmlformats.org/package/2006/relationships"><Relationship Type="http://schemas.openxmlformats.org/officeDocument/2006/relationships/slide" Target="/ppt/slides/slide127.xml" Id="rId2" /><Relationship Type="http://schemas.openxmlformats.org/officeDocument/2006/relationships/notesMaster" Target="/ppt/notesMasters/notesMaster11.xml" Id="rId1" /></Relationships>
</file>

<file path=ppt/notesSlides/_rels/notesSlide136.xml.rels>&#65279;<?xml version="1.0" encoding="utf-8"?><Relationships xmlns="http://schemas.openxmlformats.org/package/2006/relationships"><Relationship Type="http://schemas.openxmlformats.org/officeDocument/2006/relationships/slide" Target="/ppt/slides/slide136.xml" Id="rId2" /><Relationship Type="http://schemas.openxmlformats.org/officeDocument/2006/relationships/notesMaster" Target="/ppt/notesMasters/notesMaster11.xml" Id="rId1" /></Relationships>
</file>

<file path=ppt/notesSlides/_rels/notesSlide143.xml.rels>&#65279;<?xml version="1.0" encoding="utf-8"?><Relationships xmlns="http://schemas.openxmlformats.org/package/2006/relationships"><Relationship Type="http://schemas.openxmlformats.org/officeDocument/2006/relationships/slide" Target="/ppt/slides/slide143.xml" Id="rId2" /><Relationship Type="http://schemas.openxmlformats.org/officeDocument/2006/relationships/notesMaster" Target="/ppt/notesMasters/notesMaster11.xml" Id="rId1" /></Relationships>
</file>

<file path=ppt/notesSlides/_rels/notesSlide1513.xml.rels>&#65279;<?xml version="1.0" encoding="utf-8"?><Relationships xmlns="http://schemas.openxmlformats.org/package/2006/relationships"><Relationship Type="http://schemas.openxmlformats.org/officeDocument/2006/relationships/slide" Target="/ppt/slides/slide1513.xml" Id="rId2" /><Relationship Type="http://schemas.openxmlformats.org/officeDocument/2006/relationships/notesMaster" Target="/ppt/notesMasters/notesMaster11.xml" Id="rId1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slide" Target="/ppt/slides/slide28.xml" Id="rId2" /><Relationship Type="http://schemas.openxmlformats.org/officeDocument/2006/relationships/notesMaster" Target="/ppt/notesMasters/notesMaster11.xml" Id="rId1" /></Relationships>
</file>

<file path=ppt/notesSlides/_rels/notesSlide34.xml.rels>&#65279;<?xml version="1.0" encoding="utf-8"?><Relationships xmlns="http://schemas.openxmlformats.org/package/2006/relationships"><Relationship Type="http://schemas.openxmlformats.org/officeDocument/2006/relationships/slide" Target="/ppt/slides/slide34.xml" Id="rId2" /><Relationship Type="http://schemas.openxmlformats.org/officeDocument/2006/relationships/notesMaster" Target="/ppt/notesMasters/notesMaster11.xml" Id="rId1" /></Relationships>
</file>

<file path=ppt/notesSlides/_rels/notesSlide4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1.xml" Id="rId1" /></Relationships>
</file>

<file path=ppt/notesSlides/_rels/notesSlide514.xml.rels>&#65279;<?xml version="1.0" encoding="utf-8"?><Relationships xmlns="http://schemas.openxmlformats.org/package/2006/relationships"><Relationship Type="http://schemas.openxmlformats.org/officeDocument/2006/relationships/slide" Target="/ppt/slides/slide514.xml" Id="rId2" /><Relationship Type="http://schemas.openxmlformats.org/officeDocument/2006/relationships/notesMaster" Target="/ppt/notesMasters/notesMaster11.xml" Id="rId1" /></Relationships>
</file>

<file path=ppt/notesSlides/_rels/notesSlide612.xml.rels>&#65279;<?xml version="1.0" encoding="utf-8"?><Relationships xmlns="http://schemas.openxmlformats.org/package/2006/relationships"><Relationship Type="http://schemas.openxmlformats.org/officeDocument/2006/relationships/slide" Target="/ppt/slides/slide612.xml" Id="rId2" /><Relationship Type="http://schemas.openxmlformats.org/officeDocument/2006/relationships/notesMaster" Target="/ppt/notesMasters/notesMaster11.xml" Id="rId1" /></Relationships>
</file>

<file path=ppt/notesSlides/_rels/notesSlide79.xml.rels>&#65279;<?xml version="1.0" encoding="utf-8"?><Relationships xmlns="http://schemas.openxmlformats.org/package/2006/relationships"><Relationship Type="http://schemas.openxmlformats.org/officeDocument/2006/relationships/slide" Target="/ppt/slides/slide79.xml" Id="rId2" /><Relationship Type="http://schemas.openxmlformats.org/officeDocument/2006/relationships/notesMaster" Target="/ppt/notesMasters/notesMaster11.xml" Id="rId1" /></Relationships>
</file>

<file path=ppt/notesSlides/_rels/notesSlide85.xml.rels>&#65279;<?xml version="1.0" encoding="utf-8"?><Relationships xmlns="http://schemas.openxmlformats.org/package/2006/relationships"><Relationship Type="http://schemas.openxmlformats.org/officeDocument/2006/relationships/slide" Target="/ppt/slides/slide85.xml" Id="rId2" /><Relationship Type="http://schemas.openxmlformats.org/officeDocument/2006/relationships/notesMaster" Target="/ppt/notesMasters/notesMaster11.xml" Id="rId1" /></Relationships>
</file>

<file path=ppt/notesSlides/_rels/notesSlide92.xml.rels>&#65279;<?xml version="1.0" encoding="utf-8"?><Relationships xmlns="http://schemas.openxmlformats.org/package/2006/relationships"><Relationship Type="http://schemas.openxmlformats.org/officeDocument/2006/relationships/slide" Target="/ppt/slides/slide92.xml" Id="rId2" /><Relationship Type="http://schemas.openxmlformats.org/officeDocument/2006/relationships/notesMaster" Target="/ppt/notesMasters/notesMaster11.xml" Id="rId1" /></Relationships>
</file>

<file path=ppt/notesSlides/notesSlide10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10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4173009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11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470451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12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13</a:t>
            </a:fld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14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426864"/>
      </p:ext>
    </p:extLst>
  </p:cSld>
  <p:clrMapOvr>
    <a:masterClrMapping/>
  </p:clrMapOvr>
</p:notes>
</file>

<file path=ppt/notesSlides/notesSlide1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15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2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3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4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50991795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5</a:t>
            </a:fld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6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6476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7</a:t>
            </a:fld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8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91399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9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90198728"/>
      </p:ext>
    </p:extLst>
  </p:cSld>
  <p:clrMapOvr>
    <a:masterClrMapping/>
  </p:clrMapOvr>
</p:notes>
</file>

<file path=ppt/slideLayouts/_rels/slideLayout10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4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5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6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столбцов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Полилиния: Фигура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Полилиния: Фигура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Полилиния: Фигура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2" name="Контент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4" name="Контент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6" name="Контент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8" name="Контент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0" name="Контент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1" name="Контент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2" name="Контент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3" name="Контент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4" name="Контент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5" name="Контент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Контент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 </a:t>
            </a:r>
          </a:p>
        </p:txBody>
      </p:sp>
      <p:sp>
        <p:nvSpPr>
          <p:cNvPr id="30" name="Контент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 </a:t>
            </a:r>
          </a:p>
        </p:txBody>
      </p:sp>
      <p:sp>
        <p:nvSpPr>
          <p:cNvPr id="31" name="Контент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 </a:t>
            </a:r>
          </a:p>
        </p:txBody>
      </p:sp>
      <p:sp>
        <p:nvSpPr>
          <p:cNvPr id="33" name="Контент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 </a:t>
            </a:r>
          </a:p>
        </p:txBody>
      </p:sp>
      <p:sp>
        <p:nvSpPr>
          <p:cNvPr id="37" name="Контент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 </a:t>
            </a:r>
          </a:p>
        </p:txBody>
      </p:sp>
      <p:sp>
        <p:nvSpPr>
          <p:cNvPr id="27" name="Контент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Образец заголовка</a:t>
            </a:r>
            <a:endParaRPr lang="ru-RU" altLang="en-US" noProof="0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5" name="Контент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Образец заголовка</a:t>
            </a:r>
            <a:endParaRPr lang="ru-RU" altLang="en-US" noProof="0" dirty="0"/>
          </a:p>
        </p:txBody>
      </p:sp>
      <p:sp>
        <p:nvSpPr>
          <p:cNvPr id="26" name="Контент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Образец заголовка</a:t>
            </a:r>
            <a:endParaRPr lang="ru-RU" altLang="en-US" noProof="0" dirty="0"/>
          </a:p>
        </p:txBody>
      </p:sp>
      <p:sp>
        <p:nvSpPr>
          <p:cNvPr id="28" name="Контент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Образец заголовка</a:t>
            </a:r>
            <a:endParaRPr lang="ru-RU" altLang="en-US" noProof="0" dirty="0"/>
          </a:p>
        </p:txBody>
      </p:sp>
      <p:sp>
        <p:nvSpPr>
          <p:cNvPr id="29" name="Контент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Образец заголовка</a:t>
            </a:r>
            <a:endParaRPr lang="ru-RU" altLang="en-US" noProof="0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олилиния: Форма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7" name="Полилиния: Фигура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Полилиния: Фигура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Полилиния: Фигура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0" name="Полилиния: Фигура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1" name="Полилиния: Фигура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Полилиния: Фигура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Полилиния: Фигура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Полилиния: Фигура 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Полилиния: Фигура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6" name="Полилиния: Фигура 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7" name="Полилиния: Фигура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8" name="Полилиния: Фигура 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9" name="Полилиния: фигура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Полилиния: фигура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1" name="Полилиния: Фигура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2" name="Полилиния: фигура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3" name="Полилиния: Фигура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Полилиния: Фигура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86" name="Контент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8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88" name="Контент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ru-RU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8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90" name="Контент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9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92" name="Контент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9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94" name="Контент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7" name="Полилиния: Фигура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8" name="Полилиния: Фигура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21" name="Подзаголовок 47" descr="Щелкните значок, чтобы добавить фото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23" name="Контент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37" name="Рисунок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8" name="Подзаголовок 47" descr="Щелкните значок, чтобы добавить фото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20" name="Контент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2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3" name="Объект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4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6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0" name="Объект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8" name="Объект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7" name="Полилиния: Фигура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18" name="Объект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19" name="Полилиния: Форма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0" name="Полилиния: Фигура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олилиния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Шестиугольник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0" name="Шестиугольник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1" name="Шестиугольник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2" name="Шестиугольник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4" name="Полилиния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4" name="Шестиугольник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5" name="Шестиугольник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3" name="Полилиния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8" name="Шестиугольник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Объект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29" name="Объект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30" name="Объект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31" name="Объект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21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0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24" name="Прямая соединительная линия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800" b="0">
                <a:solidFill>
                  <a:schemeClr val="bg1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47" name="Контент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изображение≈≈</a:t>
            </a:r>
          </a:p>
        </p:txBody>
      </p:sp>
      <p:sp>
        <p:nvSpPr>
          <p:cNvPr id="9" name="Полилиния: Фигура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7" name="Полилиния: фигура 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 dirty="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 dirty="0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 dirty="0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 dirty="0"/>
          </a:p>
        </p:txBody>
      </p:sp>
      <p:sp>
        <p:nvSpPr>
          <p:cNvPr id="24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Образец заголовка </a:t>
            </a:r>
          </a:p>
        </p:txBody>
      </p:sp>
      <p:sp>
        <p:nvSpPr>
          <p:cNvPr id="26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Образец заголовка </a:t>
            </a:r>
          </a:p>
        </p:txBody>
      </p:sp>
      <p:sp>
        <p:nvSpPr>
          <p:cNvPr id="3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Образец заголовка </a:t>
            </a:r>
          </a:p>
        </p:txBody>
      </p:sp>
      <p:sp>
        <p:nvSpPr>
          <p:cNvPr id="34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Образец заголовка </a:t>
            </a:r>
          </a:p>
        </p:txBody>
      </p:sp>
      <p:sp>
        <p:nvSpPr>
          <p:cNvPr id="3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 dirty="0"/>
              <a:t>Образец заголовка </a:t>
            </a:r>
          </a:p>
        </p:txBody>
      </p:sp>
      <p:sp>
        <p:nvSpPr>
          <p:cNvPr id="6" name="Полилиния: Фигура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30" name="Полилиния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4" name="Контент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5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1" name="Текст 47" descr="Щелкните значок, чтобы добавить фото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1" cap="all" baseline="0">
                <a:solidFill>
                  <a:schemeClr val="tx2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Контент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текста</a:t>
            </a:r>
            <a:endParaRPr lang="ru-RU" alt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онтент с оформл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0" name="Таблица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текста</a:t>
            </a:r>
            <a:endParaRPr lang="ru-RU" altLang="en-US"/>
          </a:p>
        </p:txBody>
      </p:sp>
      <p:sp>
        <p:nvSpPr>
          <p:cNvPr id="9" name="Полилиния: Фигура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Полилиния: Фигура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ru-RU" sz="2700">
                <a:latin typeface="+mn-lt"/>
              </a:defRPr>
            </a:lvl1pPr>
          </a:lstStyle>
          <a:p>
            <a:pPr rtl="0"/>
            <a:r>
              <a:rPr lang="ru-RU" noProof="0"/>
              <a:t>Щелкните, чтобы изменить стиль текста</a:t>
            </a:r>
          </a:p>
        </p:txBody>
      </p:sp>
      <p:sp>
        <p:nvSpPr>
          <p:cNvPr id="11" name="Подзаголовок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500" b="0">
                <a:solidFill>
                  <a:schemeClr val="accent2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4" name="Полилиния: Фигура 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5" name="Полилиния: Фигура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600" noProof="0" dirty="0"/>
          </a:p>
        </p:txBody>
      </p:sp>
      <p:sp>
        <p:nvSpPr>
          <p:cNvPr id="6" name="Полилиния: Фигура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8" name="Полилиния: Фигура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участника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0" name="Контент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52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3" name="Контент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1" name="Контент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2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2" name="Контент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2" name="Контент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1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0" name="Контент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3" name="Контент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 dirty="0"/>
          </a:p>
        </p:txBody>
      </p:sp>
      <p:sp>
        <p:nvSpPr>
          <p:cNvPr id="2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6" name="Контент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bg1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участников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8" name="Контент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3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0" name="Контент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ru-RU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56" name="Контент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2" name="Контент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8" name="Контент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4" name="Контент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1" name="Контент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 dirty="0"/>
          </a:p>
        </p:txBody>
      </p:sp>
      <p:sp>
        <p:nvSpPr>
          <p:cNvPr id="4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6" name="Контент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9" name="Контент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0" name="Контент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2" name="Контент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5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2" name="Контент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55" name="Контент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5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8" name="Контент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3" name="Контент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5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60" name="Контент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ru-RU" b="0"/>
            </a:lvl1pPr>
          </a:lstStyle>
          <a:p>
            <a:pPr rtl="0"/>
            <a:fld id="{47FEACEE-25B4-4A2D-B147-27296E36371D}" type="slidenum">
              <a:rPr lang="ru-RU" altLang="zh-CN" smtClean="0"/>
              <a:pPr/>
              <a:t>‹#›</a:t>
            </a:fld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5.xml" Id="rId7" /><Relationship Type="http://schemas.openxmlformats.org/officeDocument/2006/relationships/slideLayout" Target="/ppt/slideLayouts/slideLayout126.xml" Id="rId12" /><Relationship Type="http://schemas.openxmlformats.org/officeDocument/2006/relationships/theme" Target="/ppt/theme/theme12.xml" Id="rId17" /><Relationship Type="http://schemas.openxmlformats.org/officeDocument/2006/relationships/slideLayout" Target="/ppt/slideLayouts/slideLayout27.xml" Id="rId2" /><Relationship Type="http://schemas.openxmlformats.org/officeDocument/2006/relationships/slideLayout" Target="/ppt/slideLayouts/slideLayout168.xml" Id="rId16" /><Relationship Type="http://schemas.openxmlformats.org/officeDocument/2006/relationships/slideLayout" Target="/ppt/slideLayouts/slideLayout19.xml" Id="rId1" /><Relationship Type="http://schemas.openxmlformats.org/officeDocument/2006/relationships/slideLayout" Target="/ppt/slideLayouts/slideLayout610.xml" Id="rId6" /><Relationship Type="http://schemas.openxmlformats.org/officeDocument/2006/relationships/slideLayout" Target="/ppt/slideLayouts/slideLayout1111.xml" Id="rId11" /><Relationship Type="http://schemas.openxmlformats.org/officeDocument/2006/relationships/slideLayout" Target="/ppt/slideLayouts/slideLayout512.xml" Id="rId5" /><Relationship Type="http://schemas.openxmlformats.org/officeDocument/2006/relationships/slideLayout" Target="/ppt/slideLayouts/slideLayout1513.xml" Id="rId15" /><Relationship Type="http://schemas.openxmlformats.org/officeDocument/2006/relationships/slideLayout" Target="/ppt/slideLayouts/slideLayout1014.xml" Id="rId10" /><Relationship Type="http://schemas.openxmlformats.org/officeDocument/2006/relationships/slideLayout" Target="/ppt/slideLayouts/slideLayout41.xml" Id="rId4" /><Relationship Type="http://schemas.openxmlformats.org/officeDocument/2006/relationships/slideLayout" Target="/ppt/slideLayouts/slideLayout915.xml" Id="rId9" /><Relationship Type="http://schemas.openxmlformats.org/officeDocument/2006/relationships/slideLayout" Target="/ppt/slideLayouts/slideLayout1416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нт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ru-RU" altLang="zh-CN" noProof="0" smtClean="0"/>
              <a:pPr/>
              <a:t>‹#›</a:t>
            </a:fld>
            <a:endParaRPr lang="ru-RU" altLang="zh-CN" noProof="0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015.xml.rels>&#65279;<?xml version="1.0" encoding="utf-8"?><Relationships xmlns="http://schemas.openxmlformats.org/package/2006/relationships"><Relationship Type="http://schemas.openxmlformats.org/officeDocument/2006/relationships/notesSlide" Target="/ppt/notesSlides/notesSlide1015.xml" Id="rId2" /><Relationship Type="http://schemas.openxmlformats.org/officeDocument/2006/relationships/slideLayout" Target="/ppt/slideLayouts/slideLayout1111.xml" Id="rId1" /></Relationships>
</file>

<file path=ppt/slides/_rels/slide110.xml.rels>&#65279;<?xml version="1.0" encoding="utf-8"?><Relationships xmlns="http://schemas.openxmlformats.org/package/2006/relationships"><Relationship Type="http://schemas.openxmlformats.org/officeDocument/2006/relationships/image" Target="/ppt/media/image111.jpeg" Id="rId3" /><Relationship Type="http://schemas.openxmlformats.org/officeDocument/2006/relationships/notesSlide" Target="/ppt/notesSlides/notesSlide110.xml" Id="rId2" /><Relationship Type="http://schemas.openxmlformats.org/officeDocument/2006/relationships/slideLayout" Target="/ppt/slideLayouts/slideLayout19.xml" Id="rId1" /><Relationship Type="http://schemas.openxmlformats.org/officeDocument/2006/relationships/image" Target="/ppt/media/image317.png" Id="rId5" /><Relationship Type="http://schemas.openxmlformats.org/officeDocument/2006/relationships/image" Target="/ppt/media/image2.png" Id="rId4" /></Relationships>
</file>

<file path=ppt/slides/_rels/slide1111.xml.rels>&#65279;<?xml version="1.0" encoding="utf-8"?><Relationships xmlns="http://schemas.openxmlformats.org/package/2006/relationships"><Relationship Type="http://schemas.openxmlformats.org/officeDocument/2006/relationships/notesSlide" Target="/ppt/notesSlides/notesSlide1111.xml" Id="rId2" /><Relationship Type="http://schemas.openxmlformats.org/officeDocument/2006/relationships/slideLayout" Target="/ppt/slideLayouts/slideLayout126.xml" Id="rId1" /></Relationships>
</file>

<file path=ppt/slides/_rels/slide127.xml.rels>&#65279;<?xml version="1.0" encoding="utf-8"?><Relationships xmlns="http://schemas.openxmlformats.org/package/2006/relationships"><Relationship Type="http://schemas.openxmlformats.org/officeDocument/2006/relationships/image" Target="/ppt/media/image2410.jpeg" Id="rId3" /><Relationship Type="http://schemas.openxmlformats.org/officeDocument/2006/relationships/notesSlide" Target="/ppt/notesSlides/notesSlide127.xml" Id="rId2" /><Relationship Type="http://schemas.openxmlformats.org/officeDocument/2006/relationships/slideLayout" Target="/ppt/slideLayouts/slideLayout133.xml" Id="rId1" /></Relationships>
</file>

<file path=ppt/slides/_rels/slide136.xml.rels>&#65279;<?xml version="1.0" encoding="utf-8"?><Relationships xmlns="http://schemas.openxmlformats.org/package/2006/relationships"><Relationship Type="http://schemas.openxmlformats.org/officeDocument/2006/relationships/image" Target="/ppt/media/image30.svg" Id="rId8" /><Relationship Type="http://schemas.openxmlformats.org/officeDocument/2006/relationships/image" Target="/ppt/media/image2510.png" Id="rId3" /><Relationship Type="http://schemas.openxmlformats.org/officeDocument/2006/relationships/image" Target="/ppt/media/image2911.png" Id="rId7" /><Relationship Type="http://schemas.openxmlformats.org/officeDocument/2006/relationships/notesSlide" Target="/ppt/notesSlides/notesSlide136.xml" Id="rId2" /><Relationship Type="http://schemas.openxmlformats.org/officeDocument/2006/relationships/slideLayout" Target="/ppt/slideLayouts/slideLayout1416.xml" Id="rId1" /><Relationship Type="http://schemas.openxmlformats.org/officeDocument/2006/relationships/image" Target="/ppt/media/image282.svg" Id="rId6" /><Relationship Type="http://schemas.openxmlformats.org/officeDocument/2006/relationships/image" Target="/ppt/media/image2712.png" Id="rId5" /><Relationship Type="http://schemas.openxmlformats.org/officeDocument/2006/relationships/image" Target="/ppt/media/image263.svg" Id="rId4" /></Relationships>
</file>

<file path=ppt/slides/_rels/slide143.xml.rels>&#65279;<?xml version="1.0" encoding="utf-8"?><Relationships xmlns="http://schemas.openxmlformats.org/package/2006/relationships"><Relationship Type="http://schemas.openxmlformats.org/officeDocument/2006/relationships/image" Target="/ppt/media/image318.jpeg" Id="rId3" /><Relationship Type="http://schemas.openxmlformats.org/officeDocument/2006/relationships/notesSlide" Target="/ppt/notesSlides/notesSlide143.xml" Id="rId2" /><Relationship Type="http://schemas.openxmlformats.org/officeDocument/2006/relationships/slideLayout" Target="/ppt/slideLayouts/slideLayout1513.xml" Id="rId1" /><Relationship Type="http://schemas.openxmlformats.org/officeDocument/2006/relationships/image" Target="/ppt/media/image2.png" Id="rId4" /></Relationships>
</file>

<file path=ppt/slides/_rels/slide1513.xml.rels>&#65279;<?xml version="1.0" encoding="utf-8"?><Relationships xmlns="http://schemas.openxmlformats.org/package/2006/relationships"><Relationship Type="http://schemas.openxmlformats.org/officeDocument/2006/relationships/image" Target="/ppt/media/image3212.jpeg" Id="rId3" /><Relationship Type="http://schemas.openxmlformats.org/officeDocument/2006/relationships/notesSlide" Target="/ppt/notesSlides/notesSlide1513.xml" Id="rId2" /><Relationship Type="http://schemas.openxmlformats.org/officeDocument/2006/relationships/slideLayout" Target="/ppt/slideLayouts/slideLayout168.xml" Id="rId1" /><Relationship Type="http://schemas.openxmlformats.org/officeDocument/2006/relationships/image" Target="/ppt/media/image3513.jpeg" Id="rId6" /><Relationship Type="http://schemas.openxmlformats.org/officeDocument/2006/relationships/image" Target="/ppt/media/image3414.jpeg" Id="rId5" /><Relationship Type="http://schemas.openxmlformats.org/officeDocument/2006/relationships/image" Target="/ppt/media/image3315.jpe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notesSlide" Target="/ppt/notesSlides/notesSlide28.xml" Id="rId2" /><Relationship Type="http://schemas.openxmlformats.org/officeDocument/2006/relationships/slideLayout" Target="/ppt/slideLayouts/slideLayout27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49.jpeg" Id="rId3" /><Relationship Type="http://schemas.openxmlformats.org/officeDocument/2006/relationships/notesSlide" Target="/ppt/notesSlides/notesSlide34.xml" Id="rId2" /><Relationship Type="http://schemas.openxmlformats.org/officeDocument/2006/relationships/slideLayout" Target="/ppt/slideLayouts/slideLayout34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5.jpeg" Id="rId3" /><Relationship Type="http://schemas.openxmlformats.org/officeDocument/2006/relationships/notesSlide" Target="/ppt/notesSlides/notesSlide41.xml" Id="rId2" /><Relationship Type="http://schemas.openxmlformats.org/officeDocument/2006/relationships/slideLayout" Target="/ppt/slideLayouts/slideLayout41.xml" Id="rId1" /><Relationship Type="http://schemas.openxmlformats.org/officeDocument/2006/relationships/image" Target="/ppt/media/image62.jpg" Id="rId4" /></Relationships>
</file>

<file path=ppt/slides/_rels/slide514.xml.rels>&#65279;<?xml version="1.0" encoding="utf-8"?><Relationships xmlns="http://schemas.openxmlformats.org/package/2006/relationships"><Relationship Type="http://schemas.openxmlformats.org/officeDocument/2006/relationships/notesSlide" Target="/ppt/notesSlides/notesSlide514.xml" Id="rId2" /><Relationship Type="http://schemas.openxmlformats.org/officeDocument/2006/relationships/slideLayout" Target="/ppt/slideLayouts/slideLayout610.xml" Id="rId1" /></Relationships>
</file>

<file path=ppt/slides/_rels/slide612.xml.rels>&#65279;<?xml version="1.0" encoding="utf-8"?><Relationships xmlns="http://schemas.openxmlformats.org/package/2006/relationships"><Relationship Type="http://schemas.openxmlformats.org/officeDocument/2006/relationships/notesSlide" Target="/ppt/notesSlides/notesSlide612.xml" Id="rId2" /><Relationship Type="http://schemas.openxmlformats.org/officeDocument/2006/relationships/slideLayout" Target="/ppt/slideLayouts/slideLayout75.xml" Id="rId1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image" Target="/ppt/media/image713.png" Id="rId3" /><Relationship Type="http://schemas.openxmlformats.org/officeDocument/2006/relationships/notesSlide" Target="/ppt/notesSlides/notesSlide79.xml" Id="rId2" /><Relationship Type="http://schemas.openxmlformats.org/officeDocument/2006/relationships/slideLayout" Target="/ppt/slideLayouts/slideLayout82.xml" Id="rId1" /><Relationship Type="http://schemas.openxmlformats.org/officeDocument/2006/relationships/image" Target="/ppt/media/image1014.png" Id="rId6" /><Relationship Type="http://schemas.openxmlformats.org/officeDocument/2006/relationships/image" Target="/ppt/media/image915.png" Id="rId5" /><Relationship Type="http://schemas.openxmlformats.org/officeDocument/2006/relationships/image" Target="/ppt/media/image816.png" Id="rId4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image" Target="/ppt/media/image162.png" Id="rId8" /><Relationship Type="http://schemas.openxmlformats.org/officeDocument/2006/relationships/image" Target="/ppt/media/image113.png" Id="rId3" /><Relationship Type="http://schemas.openxmlformats.org/officeDocument/2006/relationships/image" Target="/ppt/media/image154.png" Id="rId7" /><Relationship Type="http://schemas.openxmlformats.org/officeDocument/2006/relationships/notesSlide" Target="/ppt/notesSlides/notesSlide85.xml" Id="rId2" /><Relationship Type="http://schemas.openxmlformats.org/officeDocument/2006/relationships/slideLayout" Target="/ppt/slideLayouts/slideLayout915.xml" Id="rId1" /><Relationship Type="http://schemas.openxmlformats.org/officeDocument/2006/relationships/image" Target="/ppt/media/image145.png" Id="rId6" /><Relationship Type="http://schemas.openxmlformats.org/officeDocument/2006/relationships/image" Target="/ppt/media/image136.png" Id="rId5" /><Relationship Type="http://schemas.openxmlformats.org/officeDocument/2006/relationships/image" Target="/ppt/media/image187.png" Id="rId10" /><Relationship Type="http://schemas.openxmlformats.org/officeDocument/2006/relationships/image" Target="/ppt/media/image128.png" Id="rId4" /><Relationship Type="http://schemas.openxmlformats.org/officeDocument/2006/relationships/image" Target="/ppt/media/image179.png" Id="rId9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image" Target="/ppt/media/image193.jpeg" Id="rId3" /><Relationship Type="http://schemas.openxmlformats.org/officeDocument/2006/relationships/image" Target="/ppt/media/image234.jpeg" Id="rId7" /><Relationship Type="http://schemas.openxmlformats.org/officeDocument/2006/relationships/notesSlide" Target="/ppt/notesSlides/notesSlide92.xml" Id="rId2" /><Relationship Type="http://schemas.openxmlformats.org/officeDocument/2006/relationships/slideLayout" Target="/ppt/slideLayouts/slideLayout1014.xml" Id="rId1" /><Relationship Type="http://schemas.openxmlformats.org/officeDocument/2006/relationships/image" Target="/ppt/media/image225.jpeg" Id="rId6" /><Relationship Type="http://schemas.openxmlformats.org/officeDocument/2006/relationships/image" Target="/ppt/media/image216.jpeg" Id="rId5" /><Relationship Type="http://schemas.openxmlformats.org/officeDocument/2006/relationships/image" Target="/ppt/media/image207.jpeg" Id="rId4" /></Relationships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Заголовок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запуска продукта 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Планирование</a:t>
            </a:r>
          </a:p>
        </p:txBody>
      </p:sp>
      <p:sp>
        <p:nvSpPr>
          <p:cNvPr id="50" name="Текст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sz="1300" dirty="0"/>
              <a:t>Синергия масштабируемой</a:t>
            </a:r>
          </a:p>
          <a:p>
            <a:pPr lvl="0" rtl="0"/>
            <a:r>
              <a:rPr lang="ru-RU" sz="1300" dirty="0"/>
              <a:t>электронной коммерции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Маркетинг</a:t>
            </a:r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Распространение стандартизированных метрик</a:t>
            </a:r>
          </a:p>
          <a:p>
            <a:pPr rtl="0"/>
            <a:endParaRPr lang="ru-RU" sz="1300" dirty="0"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Дизайн</a:t>
            </a:r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sz="1300" dirty="0"/>
              <a:t>Координация</a:t>
            </a:r>
          </a:p>
          <a:p>
            <a:pPr lvl="0" rtl="0"/>
            <a:r>
              <a:rPr lang="ru-RU" sz="1300" dirty="0"/>
              <a:t>приложений для электронной коммерции</a:t>
            </a:r>
          </a:p>
          <a:p>
            <a:pPr rtl="0"/>
            <a:endParaRPr lang="ru-RU" sz="1300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Стратегия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sz="1300" dirty="0"/>
              <a:t>Поддержка улучшенной комплексной методологии</a:t>
            </a:r>
          </a:p>
          <a:p>
            <a:pPr rtl="0"/>
            <a:endParaRPr lang="ru-RU" sz="1300" dirty="0"/>
          </a:p>
        </p:txBody>
      </p:sp>
      <p:sp>
        <p:nvSpPr>
          <p:cNvPr id="48" name="Текст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Запуск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sz="1300" dirty="0"/>
              <a:t>Развертывание стратегических сетей для явных</a:t>
            </a:r>
          </a:p>
          <a:p>
            <a:pPr lvl="0" rtl="0"/>
            <a:r>
              <a:rPr lang="ru-RU" sz="1300" dirty="0"/>
              <a:t>потребностей электронной коммерции</a:t>
            </a:r>
          </a:p>
          <a:p>
            <a:pPr rtl="0"/>
            <a:endParaRPr lang="ru-RU" sz="13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70155C-EA7D-1AC6-6F40-25FF295F9BD4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5" name="Номер слайда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10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611235" cy="205744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Имя докладчика</a:t>
            </a:r>
          </a:p>
        </p:txBody>
      </p:sp>
      <p:pic>
        <p:nvPicPr>
          <p:cNvPr id="30" name="Рисунок 29" descr="Люди в офисе обсуждают работу рядом с ноутбуком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Фигура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Фигура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Временная шкала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Сен 20ГГ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7136" y="4447079"/>
            <a:ext cx="1877575" cy="111047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Синергия масштабируемой</a:t>
            </a:r>
          </a:p>
          <a:p>
            <a:pPr rtl="0"/>
            <a:r>
              <a:rPr lang="ru-RU" dirty="0"/>
              <a:t>электронной коммерции</a:t>
            </a:r>
          </a:p>
          <a:p>
            <a:pPr rtl="0"/>
            <a:endParaRPr lang="ru-RU" altLang="zh-CN" dirty="0"/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Ноя 20ГГ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89942" y="2937719"/>
            <a:ext cx="1877575" cy="811772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Распространение стандартизированных метрик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Янв</a:t>
            </a:r>
            <a:r>
              <a:rPr lang="ru-RU" dirty="0"/>
              <a:t> 20ГГ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07230" y="5051157"/>
            <a:ext cx="1877575" cy="8924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Координация приложений для электронной коммерции</a:t>
            </a:r>
          </a:p>
          <a:p>
            <a:pPr rtl="0"/>
            <a:endParaRPr lang="ru-RU" altLang="zh-CN" dirty="0"/>
          </a:p>
        </p:txBody>
      </p:sp>
      <p:sp>
        <p:nvSpPr>
          <p:cNvPr id="69" name="Текст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Мар 20ГГ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5051157"/>
            <a:ext cx="1877575" cy="8924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Поддержка улучшенной комплексной методологии</a:t>
            </a:r>
          </a:p>
          <a:p>
            <a:pPr rtl="0"/>
            <a:endParaRPr lang="ru-RU" altLang="zh-CN" dirty="0"/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Май 20ГГ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598329" y="2937719"/>
            <a:ext cx="2150354" cy="8924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Развертывание стратегических сетей для явных потребностей электронной коммерции</a:t>
            </a:r>
          </a:p>
          <a:p>
            <a:pPr rtl="0"/>
            <a:endParaRPr lang="ru-RU" altLang="zh-CN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B7C211-AD9C-8CEC-B456-8FA0021960A9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5" name="Номер слайда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11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Направления работы</a:t>
            </a:r>
          </a:p>
        </p:txBody>
      </p:sp>
      <p:pic>
        <p:nvPicPr>
          <p:cNvPr id="26" name="Рисунок 25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Текст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Сценарии рынка "бизнес-бизнес"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4246516"/>
            <a:ext cx="2653545" cy="233427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успешных стратегий для опережения конкурентов 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Капитализация на наиболее легко и быстро решаемых задачах для определения приблизительной ценности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Визуализация конвергенции, направленной на клиентов</a:t>
            </a:r>
          </a:p>
          <a:p>
            <a:pPr rtl="0"/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3054968" cy="5879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>
                <a:effectLst/>
              </a:rPr>
              <a:t>Возможности для реализации в облаке</a:t>
            </a:r>
            <a:endParaRPr lang="ru-RU" dirty="0"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Итерационные подходы к корпоративной стратегии</a:t>
            </a:r>
          </a:p>
          <a:p>
            <a:pPr rtl="0"/>
            <a:endParaRPr lang="ru-RU" dirty="0"/>
          </a:p>
          <a:p>
            <a:pPr rtl="0"/>
            <a:r>
              <a:rPr lang="ru-RU"/>
              <a:t>Создание структуры управления изнутри</a:t>
            </a:r>
          </a:p>
          <a:p>
            <a:pPr rtl="0"/>
            <a:endParaRPr lang="ru-RU" dirty="0"/>
          </a:p>
        </p:txBody>
      </p:sp>
      <p:sp>
        <p:nvSpPr>
          <p:cNvPr id="11" name="Номер слайда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12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Как мы этого достигнем</a:t>
            </a:r>
          </a:p>
        </p:txBody>
      </p:sp>
      <p:pic>
        <p:nvPicPr>
          <p:cNvPr id="192" name="Рисунок 191" descr="Счеты (сплошная заливка)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Окупаемость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469069"/>
            <a:ext cx="5620510" cy="15061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Представление возможностей на основе мультимедиа и стратегий роста в разных средах</a:t>
            </a:r>
          </a:p>
          <a:p>
            <a:pPr rtl="0"/>
            <a:r>
              <a:rPr lang="ru-RU" dirty="0"/>
              <a:t>Визуализация качественной интеллектуальной собственности</a:t>
            </a:r>
          </a:p>
          <a:p>
            <a:pPr rtl="0"/>
            <a:r>
              <a:rPr lang="ru-RU" dirty="0"/>
              <a:t>Использование мировых методик с помощью веб-технологий</a:t>
            </a:r>
          </a:p>
          <a:p>
            <a:pPr rtl="0"/>
            <a:endParaRPr lang="ru-RU" dirty="0"/>
          </a:p>
        </p:txBody>
      </p:sp>
      <p:pic>
        <p:nvPicPr>
          <p:cNvPr id="194" name="Рисунок 193" descr="Линейчатая диаграмма с трендом повышения (сплошная заливка)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Нишевые рынки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5512933" cy="11777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Внедрение масштабируемого обслуживания клиентов с помощью устойчивых стратегий</a:t>
            </a:r>
          </a:p>
          <a:p>
            <a:pPr rtl="0"/>
            <a:r>
              <a:rPr lang="ru-RU" dirty="0"/>
              <a:t>Привлечение лучших веб-служб, предоставляющих результаты высшего уровня</a:t>
            </a:r>
          </a:p>
          <a:p>
            <a:pPr rtl="0"/>
            <a:endParaRPr lang="ru-RU" dirty="0"/>
          </a:p>
        </p:txBody>
      </p:sp>
      <p:pic>
        <p:nvPicPr>
          <p:cNvPr id="196" name="Рисунок 195" descr="Звено цепи (сплошная заливка)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Цепочки поставок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Формирование индивидуального обслуживания клиентов на основе надежных идей</a:t>
            </a:r>
          </a:p>
          <a:p>
            <a:pPr rtl="0"/>
            <a:r>
              <a:rPr lang="ru-RU"/>
              <a:t>Своевременное предоставление результатов для проработки схем в реальном времени</a:t>
            </a:r>
          </a:p>
        </p:txBody>
      </p:sp>
      <p:sp>
        <p:nvSpPr>
          <p:cNvPr id="15" name="Номер слайда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13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Сводка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6" y="3253120"/>
            <a:ext cx="5170309" cy="23408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</a:t>
            </a:r>
            <a:r>
              <a:rPr lang="ru-RU" dirty="0" err="1"/>
              <a:t>Contoso</a:t>
            </a:r>
            <a:r>
              <a:rPr lang="ru-RU" dirty="0"/>
              <a:t> мы верим в работу на 110 %. Используя архитектуру данных нового поколения, мы помогаем организациям виртуально управлять гибкими рабочими процессами. Наша компания процветает, поскольку мы прекрасно понимаем рынок, а работой над нашим продуктом занимается высокопрофессиональная команда. Наш генеральный директор говорит: "Эффективность достигается за счет заблаговременного преобразования способа ведения бизнеса".</a:t>
            </a:r>
          </a:p>
          <a:p>
            <a:pPr rtl="0"/>
            <a:endParaRPr lang="ru-RU" dirty="0"/>
          </a:p>
        </p:txBody>
      </p:sp>
      <p:pic>
        <p:nvPicPr>
          <p:cNvPr id="38" name="Рисунок 37" descr="Люди, работающие в офисе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Рисунок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8" name="Номер слайда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14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Спасибо!</a:t>
            </a:r>
          </a:p>
        </p:txBody>
      </p:sp>
      <p:pic>
        <p:nvPicPr>
          <p:cNvPr id="14" name="Рисунок 13" descr="Люди, работающие в офисе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Рисунок 15" descr="Люди в офисе обсуждают работу рядом с ноутбуком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Рисунок 17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Текст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Мария Назарова</a:t>
            </a:r>
          </a:p>
          <a:p>
            <a:pPr lvl="0" rtl="0"/>
            <a:r>
              <a:rPr lang="ru-RU"/>
              <a:t>maria@contoso.com</a:t>
            </a:r>
          </a:p>
          <a:p>
            <a:pPr lvl="0" rtl="0"/>
            <a:r>
              <a:rPr lang="ru-RU"/>
              <a:t>www.contoso.com</a:t>
            </a:r>
          </a:p>
          <a:p>
            <a:pPr rtl="0"/>
            <a:endParaRPr lang="ru-RU" dirty="0"/>
          </a:p>
        </p:txBody>
      </p:sp>
      <p:pic>
        <p:nvPicPr>
          <p:cNvPr id="28" name="Рисунок 27" descr="Женщина-бизнесмен смотрит на наклейки на стене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Повестка дня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Введение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Временная шкала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Области роста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Сводка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Основные цели</a:t>
            </a:r>
          </a:p>
        </p:txBody>
      </p:sp>
      <p:sp>
        <p:nvSpPr>
          <p:cNvPr id="20" name="Нижний колонтитул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Введение</a:t>
            </a:r>
            <a:endParaRPr lang="ru-RU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114800" cy="22301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Компания </a:t>
            </a:r>
            <a:r>
              <a:rPr lang="ru-RU" dirty="0" err="1"/>
              <a:t>Contoso</a:t>
            </a:r>
            <a:r>
              <a:rPr lang="ru-RU" dirty="0"/>
              <a:t> расширяет возможности организаций: мы помогаем им развивать совместное мышление для поддержания внедрения инноваций на рабочем месте. Завершая цикл и используя гибкие платформы, мы помогаем бизнесу органично развиваться и формировать подход с ориентацией на клиента.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pic>
        <p:nvPicPr>
          <p:cNvPr id="12" name="Рисунок 11" descr="Люди с ноутбуками сидят вокруг стола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Номер слайда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3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Основные цели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РОСТ ГОДОВОГО ДОХОДА</a:t>
            </a:r>
          </a:p>
          <a:p>
            <a:pPr rtl="0"/>
            <a:endParaRPr lang="ru-RU" dirty="0"/>
          </a:p>
        </p:txBody>
      </p:sp>
      <p:pic>
        <p:nvPicPr>
          <p:cNvPr id="48" name="Рисунок 19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Области роста</a:t>
            </a:r>
          </a:p>
        </p:txBody>
      </p:sp>
      <p:graphicFrame>
        <p:nvGraphicFramePr>
          <p:cNvPr id="8" name="Таблица 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252748656"/>
              </p:ext>
            </p:extLst>
          </p:nvPr>
        </p:nvGraphicFramePr>
        <p:xfrm>
          <a:off x="581025" y="1614488"/>
          <a:ext cx="10890250" cy="25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4752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800" b="0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Период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latin typeface="+mn-lt"/>
                        </a:rPr>
                        <a:t>Бизнес-бизнес</a:t>
                      </a:r>
                      <a:endParaRPr lang="ru-RU" b="0" i="0" noProof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latin typeface="+mn-lt"/>
                        </a:rPr>
                        <a:t>Цепочка поставок</a:t>
                      </a:r>
                      <a:endParaRPr lang="ru-RU" b="0" i="0" noProof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latin typeface="+mn-lt"/>
                        </a:rPr>
                        <a:t>ROI</a:t>
                      </a:r>
                      <a:endParaRPr lang="ru-RU" b="0" i="0" noProof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latin typeface="+mn-lt"/>
                        </a:rPr>
                        <a:t>Электронная коммерция</a:t>
                      </a:r>
                      <a:endParaRPr lang="ru-RU" b="0" i="0" noProof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solidFill>
                            <a:schemeClr val="bg1"/>
                          </a:solidFill>
                          <a:latin typeface="+mn-lt"/>
                        </a:rPr>
                        <a:t>1-й кв.</a:t>
                      </a:r>
                      <a:endParaRPr lang="ru-RU" b="0" i="0" noProof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4,5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5,0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solidFill>
                            <a:schemeClr val="bg1"/>
                          </a:solidFill>
                          <a:latin typeface="+mn-lt"/>
                        </a:rPr>
                        <a:t>2-й кв.</a:t>
                      </a:r>
                      <a:endParaRPr lang="ru-RU" b="0" i="0" noProof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3,2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5,1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4,4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3,0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solidFill>
                            <a:schemeClr val="bg1"/>
                          </a:solidFill>
                          <a:latin typeface="+mn-lt"/>
                        </a:rPr>
                        <a:t>3-й кв.</a:t>
                      </a:r>
                      <a:endParaRPr lang="ru-RU" b="0" i="0" noProof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noProof="0" dirty="0">
                          <a:solidFill>
                            <a:schemeClr val="bg1"/>
                          </a:solidFill>
                          <a:latin typeface="+mn-lt"/>
                        </a:rPr>
                        <a:t>4-й кв.</a:t>
                      </a:r>
                      <a:endParaRPr lang="ru-RU" b="0" i="0" noProof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4,5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b="0" i="0" noProof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</a:tbl>
          </a:graphicData>
        </a:graphic>
      </p:graphicFrame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29630B-7BF6-61B1-6AAC-BA71F50283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5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78" y="1856195"/>
            <a:ext cx="4819933" cy="168890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"Удачные возможности для бизнеса похожи на автобусы. Всегда появится следующая".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Ричард Брэнсон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8" name="Номер слайда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6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Знакомьтесь с нашей командой</a:t>
            </a:r>
          </a:p>
        </p:txBody>
      </p:sp>
      <p:pic>
        <p:nvPicPr>
          <p:cNvPr id="55" name="Рисунок 54" descr="Портретный снимок сотрудника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Такума</a:t>
            </a:r>
            <a:r>
              <a:rPr lang="ru-RU" dirty="0"/>
              <a:t> </a:t>
            </a:r>
            <a:r>
              <a:rPr lang="ru-RU" dirty="0" err="1"/>
              <a:t>Хаяши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Президент</a:t>
            </a:r>
          </a:p>
        </p:txBody>
      </p:sp>
      <p:pic>
        <p:nvPicPr>
          <p:cNvPr id="52" name="Рисунок 51" descr="Портретный снимок сотрудника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Мария Назарова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Генеральный директор</a:t>
            </a:r>
          </a:p>
        </p:txBody>
      </p:sp>
      <p:pic>
        <p:nvPicPr>
          <p:cNvPr id="49" name="Рисунок 48" descr="Портретный снимок сотрудника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Фаина Барсукова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Директор по производству</a:t>
            </a:r>
          </a:p>
        </p:txBody>
      </p:sp>
      <p:pic>
        <p:nvPicPr>
          <p:cNvPr id="46" name="Рисунок 45" descr="Портретный снимок сотрудника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Текст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Раджеш Сантоши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Вице-президент по маркетингу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CEC6B0-3600-28A0-E10B-B1F4C99B1E33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7" name="Номер слайда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7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Заголовок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04222"/>
            <a:ext cx="3909993" cy="399277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700" dirty="0"/>
              <a:t>Знакомьтесь с нашей полной командой</a:t>
            </a:r>
            <a:br>
              <a:rPr lang="ru-RU" sz="3700" dirty="0"/>
            </a:br>
            <a:endParaRPr lang="ru-RU" sz="37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CB1ACF-8F27-E766-B1CB-FC58BC47D7A9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pic>
        <p:nvPicPr>
          <p:cNvPr id="111" name="Рисунок 110" descr="Портретный снимок участника команды">
            <a:extLst>
              <a:ext uri="{FF2B5EF4-FFF2-40B4-BE49-F238E27FC236}">
                <a16:creationId xmlns:a16="http://schemas.microsoft.com/office/drawing/2014/main" id="{04625439-B7AD-2BC9-2A2B-DADABE1A139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31" r="31"/>
          <a:stretch>
            <a:fillRect/>
          </a:stretch>
        </p:blipFill>
        <p:spPr>
          <a:xfrm>
            <a:off x="4235072" y="436455"/>
            <a:ext cx="1173264" cy="1357920"/>
          </a:xfrm>
        </p:spPr>
      </p:pic>
      <p:pic>
        <p:nvPicPr>
          <p:cNvPr id="117" name="Рисунок 116" descr="Портретный снимок участника команды">
            <a:extLst>
              <a:ext uri="{FF2B5EF4-FFF2-40B4-BE49-F238E27FC236}">
                <a16:creationId xmlns:a16="http://schemas.microsoft.com/office/drawing/2014/main" id="{17DCB394-2DB2-0945-063C-4AA5C232B022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>
          <a:blip r:embed="rId4"/>
          <a:srcRect t="193" b="193"/>
          <a:stretch>
            <a:fillRect/>
          </a:stretch>
        </p:blipFill>
        <p:spPr>
          <a:xfrm>
            <a:off x="4235072" y="2004222"/>
            <a:ext cx="1173264" cy="1357920"/>
          </a:xfrm>
        </p:spPr>
      </p:pic>
      <p:pic>
        <p:nvPicPr>
          <p:cNvPr id="121" name="Рисунок 120" descr="Портретный снимок участника команды">
            <a:extLst>
              <a:ext uri="{FF2B5EF4-FFF2-40B4-BE49-F238E27FC236}">
                <a16:creationId xmlns:a16="http://schemas.microsoft.com/office/drawing/2014/main" id="{4568A05E-568F-7101-D7A6-0C522498DB2B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>
          <a:blip r:embed="rId5"/>
          <a:srcRect t="193" b="193"/>
          <a:stretch>
            <a:fillRect/>
          </a:stretch>
        </p:blipFill>
        <p:spPr>
          <a:xfrm>
            <a:off x="4235072" y="3571991"/>
            <a:ext cx="1173264" cy="1357920"/>
          </a:xfrm>
        </p:spPr>
      </p:pic>
      <p:pic>
        <p:nvPicPr>
          <p:cNvPr id="124" name="Рисунок 123" descr="Портретный снимок участника команды">
            <a:extLst>
              <a:ext uri="{FF2B5EF4-FFF2-40B4-BE49-F238E27FC236}">
                <a16:creationId xmlns:a16="http://schemas.microsoft.com/office/drawing/2014/main" id="{99B69C8C-61F7-EF1C-0DBE-5B067A632C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6"/>
          <a:srcRect t="135" b="135"/>
          <a:stretch>
            <a:fillRect/>
          </a:stretch>
        </p:blipFill>
        <p:spPr>
          <a:xfrm>
            <a:off x="4235072" y="5153614"/>
            <a:ext cx="1173264" cy="1357920"/>
          </a:xfrm>
        </p:spPr>
      </p:pic>
      <p:sp>
        <p:nvSpPr>
          <p:cNvPr id="134" name="Текст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Такума</a:t>
            </a:r>
            <a:r>
              <a:rPr lang="ru-RU" dirty="0"/>
              <a:t> </a:t>
            </a:r>
            <a:r>
              <a:rPr lang="ru-RU" dirty="0" err="1"/>
              <a:t>Хаяши</a:t>
            </a:r>
            <a:endParaRPr lang="ru-RU" dirty="0"/>
          </a:p>
        </p:txBody>
      </p:sp>
      <p:sp>
        <p:nvSpPr>
          <p:cNvPr id="112" name="Текст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Президент</a:t>
            </a:r>
          </a:p>
          <a:p>
            <a:pPr rtl="0"/>
            <a:endParaRPr lang="ru-RU" sz="1200" dirty="0"/>
          </a:p>
          <a:p>
            <a:pPr rtl="0"/>
            <a:endParaRPr lang="ru-RU" sz="1200" dirty="0"/>
          </a:p>
        </p:txBody>
      </p:sp>
      <p:sp>
        <p:nvSpPr>
          <p:cNvPr id="136" name="Текст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Мария Назарова</a:t>
            </a:r>
          </a:p>
        </p:txBody>
      </p:sp>
      <p:sp>
        <p:nvSpPr>
          <p:cNvPr id="114" name="Текст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Генеральный директор</a:t>
            </a:r>
          </a:p>
        </p:txBody>
      </p:sp>
      <p:sp>
        <p:nvSpPr>
          <p:cNvPr id="138" name="Текст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Фаина Барсукова</a:t>
            </a:r>
          </a:p>
        </p:txBody>
      </p:sp>
      <p:sp>
        <p:nvSpPr>
          <p:cNvPr id="116" name="Текст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Директор по производству</a:t>
            </a:r>
          </a:p>
        </p:txBody>
      </p:sp>
      <p:sp>
        <p:nvSpPr>
          <p:cNvPr id="142" name="Текст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Раджеш</a:t>
            </a:r>
            <a:r>
              <a:rPr lang="ru-RU" dirty="0"/>
              <a:t> </a:t>
            </a:r>
            <a:r>
              <a:rPr lang="ru-RU" dirty="0" err="1"/>
              <a:t>Сантоши</a:t>
            </a:r>
            <a:endParaRPr lang="ru-RU" dirty="0"/>
          </a:p>
        </p:txBody>
      </p:sp>
      <p:sp>
        <p:nvSpPr>
          <p:cNvPr id="118" name="Текст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5520210" y="5901594"/>
            <a:ext cx="2459273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Вице-президент по маркетингу</a:t>
            </a:r>
          </a:p>
          <a:p>
            <a:pPr rtl="0"/>
            <a:endParaRPr lang="ru-RU" altLang="zh-CN" sz="1200" dirty="0"/>
          </a:p>
        </p:txBody>
      </p:sp>
      <p:pic>
        <p:nvPicPr>
          <p:cNvPr id="105" name="Рисунок 104" descr="Портретный снимок участника команды">
            <a:extLst>
              <a:ext uri="{FF2B5EF4-FFF2-40B4-BE49-F238E27FC236}">
                <a16:creationId xmlns:a16="http://schemas.microsoft.com/office/drawing/2014/main" id="{57158F0D-ABAB-F883-0EB2-0F2E0CFCD3E1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7"/>
          <a:srcRect l="290" r="290"/>
          <a:stretch>
            <a:fillRect/>
          </a:stretch>
        </p:blipFill>
        <p:spPr/>
      </p:pic>
      <p:pic>
        <p:nvPicPr>
          <p:cNvPr id="100" name="Рисунок 99" descr="Портретный снимок участника команды">
            <a:extLst>
              <a:ext uri="{FF2B5EF4-FFF2-40B4-BE49-F238E27FC236}">
                <a16:creationId xmlns:a16="http://schemas.microsoft.com/office/drawing/2014/main" id="{37FE76F6-4FBA-F449-AE44-D65A490DB65E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8"/>
          <a:srcRect l="66" r="66"/>
          <a:stretch>
            <a:fillRect/>
          </a:stretch>
        </p:blipFill>
        <p:spPr/>
      </p:pic>
      <p:pic>
        <p:nvPicPr>
          <p:cNvPr id="95" name="Рисунок 94" descr="Портретный снимок участника команды">
            <a:extLst>
              <a:ext uri="{FF2B5EF4-FFF2-40B4-BE49-F238E27FC236}">
                <a16:creationId xmlns:a16="http://schemas.microsoft.com/office/drawing/2014/main" id="{3D93F4F3-0B04-F25C-A1AD-C630AB4ACC69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9"/>
          <a:srcRect l="66" r="66"/>
          <a:stretch>
            <a:fillRect/>
          </a:stretch>
        </p:blipFill>
        <p:spPr/>
      </p:pic>
      <p:pic>
        <p:nvPicPr>
          <p:cNvPr id="91" name="Рисунок 90" descr="Портретный снимок участника команды">
            <a:extLst>
              <a:ext uri="{FF2B5EF4-FFF2-40B4-BE49-F238E27FC236}">
                <a16:creationId xmlns:a16="http://schemas.microsoft.com/office/drawing/2014/main" id="{5EC983C0-CBA5-F57C-BEFF-513C6820D1B5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>
          <a:blip r:embed="rId10"/>
          <a:srcRect l="124" r="124"/>
          <a:stretch>
            <a:fillRect/>
          </a:stretch>
        </p:blipFill>
        <p:spPr/>
      </p:pic>
      <p:sp>
        <p:nvSpPr>
          <p:cNvPr id="132" name="Текст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Глеб Борисов</a:t>
            </a:r>
          </a:p>
        </p:txBody>
      </p:sp>
      <p:sp>
        <p:nvSpPr>
          <p:cNvPr id="110" name="Текст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309891" y="1165881"/>
            <a:ext cx="2342870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Вице-президент по продуктам</a:t>
            </a:r>
          </a:p>
          <a:p>
            <a:pPr rtl="0"/>
            <a:endParaRPr lang="ru-RU" sz="1200" dirty="0"/>
          </a:p>
        </p:txBody>
      </p:sp>
      <p:sp>
        <p:nvSpPr>
          <p:cNvPr id="130" name="Текст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309890" y="1933588"/>
            <a:ext cx="2098039" cy="70114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Роман Максимов</a:t>
            </a:r>
          </a:p>
        </p:txBody>
      </p:sp>
      <p:sp>
        <p:nvSpPr>
          <p:cNvPr id="108" name="Текст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309890" y="2647792"/>
            <a:ext cx="2098038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Стратег по оптимизации для поисковых систем</a:t>
            </a:r>
          </a:p>
          <a:p>
            <a:pPr rtl="0"/>
            <a:endParaRPr lang="ru-RU" altLang="zh-CN" sz="1200" dirty="0"/>
          </a:p>
        </p:txBody>
      </p:sp>
      <p:sp>
        <p:nvSpPr>
          <p:cNvPr id="128" name="Текст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309889" y="3775516"/>
            <a:ext cx="2372537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Елизавета Маслова</a:t>
            </a:r>
          </a:p>
        </p:txBody>
      </p:sp>
      <p:sp>
        <p:nvSpPr>
          <p:cNvPr id="106" name="Текст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Дизайнер продуктов</a:t>
            </a:r>
          </a:p>
          <a:p>
            <a:pPr rtl="0"/>
            <a:endParaRPr lang="ru-RU" altLang="zh-CN" sz="1200" dirty="0"/>
          </a:p>
        </p:txBody>
      </p:sp>
      <p:sp>
        <p:nvSpPr>
          <p:cNvPr id="140" name="Текст 139">
            <a:extLst>
              <a:ext uri="{FF2B5EF4-FFF2-40B4-BE49-F238E27FC236}">
                <a16:creationId xmlns:a16="http://schemas.microsoft.com/office/drawing/2014/main" id="{2528F54A-A46A-9326-2193-943237532FC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Роза Карпова</a:t>
            </a:r>
          </a:p>
        </p:txBody>
      </p:sp>
      <p:sp>
        <p:nvSpPr>
          <p:cNvPr id="104" name="Текст 103">
            <a:extLst>
              <a:ext uri="{FF2B5EF4-FFF2-40B4-BE49-F238E27FC236}">
                <a16:creationId xmlns:a16="http://schemas.microsoft.com/office/drawing/2014/main" id="{518FD4E8-9A30-D19A-0CE1-E025FDE22A18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/>
              <a:t>Разработчик контента</a:t>
            </a:r>
          </a:p>
          <a:p>
            <a:pPr rtl="0"/>
            <a:endParaRPr lang="ru-RU" altLang="zh-CN" sz="1200" dirty="0"/>
          </a:p>
        </p:txBody>
      </p:sp>
      <p:sp>
        <p:nvSpPr>
          <p:cNvPr id="42" name="Номер слайда 13">
            <a:extLst>
              <a:ext uri="{FF2B5EF4-FFF2-40B4-BE49-F238E27FC236}">
                <a16:creationId xmlns:a16="http://schemas.microsoft.com/office/drawing/2014/main" id="{F8EEF7F7-F511-EC83-1C7D-AE1F07EB455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ru-RU"/>
            </a:defPPr>
            <a:lvl1pPr marL="0" algn="ctr" defTabSz="914400" rtl="0" eaLnBrk="1" latinLnBrk="0" hangingPunct="1">
              <a:defRPr lang="ru-RU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47FEACEE-25B4-4A2D-B147-27296E36371D}" type="slidenum">
              <a:rPr kumimoji="0" lang="ru-RU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8</a:t>
            </a:fld>
            <a:endParaRPr kumimoji="0" lang="ru-RU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Заголовок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запуска продукта</a:t>
            </a:r>
          </a:p>
        </p:txBody>
      </p:sp>
      <p:pic>
        <p:nvPicPr>
          <p:cNvPr id="55" name="Рисунок 7" descr="Женщина-бизнесмен смотрит на наклейки на стене">
            <a:extLst>
              <a:ext uri="{FF2B5EF4-FFF2-40B4-BE49-F238E27FC236}">
                <a16:creationId xmlns:a16="http://schemas.microsoft.com/office/drawing/2014/main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Текст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1770" y="4416565"/>
            <a:ext cx="1877575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Планирование</a:t>
            </a:r>
          </a:p>
        </p:txBody>
      </p:sp>
      <p:sp>
        <p:nvSpPr>
          <p:cNvPr id="50" name="Текст 49">
            <a:extLst>
              <a:ext uri="{FF2B5EF4-FFF2-40B4-BE49-F238E27FC236}">
                <a16:creationId xmlns:a16="http://schemas.microsoft.com/office/drawing/2014/main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691687" cy="10972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Синергия масштабируемой электронной коммерции</a:t>
            </a:r>
          </a:p>
          <a:p>
            <a:pPr rtl="0"/>
            <a:endParaRPr lang="ru-RU" altLang="zh-CN" dirty="0"/>
          </a:p>
          <a:p>
            <a:pPr rtl="0"/>
            <a:endParaRPr lang="ru-RU" dirty="0"/>
          </a:p>
        </p:txBody>
      </p:sp>
      <p:pic>
        <p:nvPicPr>
          <p:cNvPr id="34" name="Рисунок 9" descr="Люди, работающие в офисе">
            <a:extLst>
              <a:ext uri="{FF2B5EF4-FFF2-40B4-BE49-F238E27FC236}">
                <a16:creationId xmlns:a16="http://schemas.microsoft.com/office/drawing/2014/main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8314" y="4416565"/>
            <a:ext cx="1877575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Маркетинг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576131" y="5007731"/>
            <a:ext cx="2497768" cy="81117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Распространение стандартизированных </a:t>
            </a:r>
          </a:p>
          <a:p>
            <a:pPr rtl="0"/>
            <a:r>
              <a:rPr lang="ru-RU" dirty="0"/>
              <a:t>метрик</a:t>
            </a:r>
          </a:p>
          <a:p>
            <a:pPr rtl="0"/>
            <a:endParaRPr lang="ru-RU" altLang="zh-CN" dirty="0"/>
          </a:p>
          <a:p>
            <a:pPr rtl="0"/>
            <a:endParaRPr lang="ru-RU" dirty="0"/>
          </a:p>
        </p:txBody>
      </p:sp>
      <p:pic>
        <p:nvPicPr>
          <p:cNvPr id="33" name="Рисунок 11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416565"/>
            <a:ext cx="1877575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Дизайн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64755" y="5007730"/>
            <a:ext cx="1691687" cy="12101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Координация</a:t>
            </a:r>
          </a:p>
          <a:p>
            <a:pPr rtl="0"/>
            <a:r>
              <a:rPr lang="ru-RU" dirty="0"/>
              <a:t>приложений для электронной коммерции</a:t>
            </a:r>
          </a:p>
          <a:p>
            <a:pPr rtl="0"/>
            <a:endParaRPr lang="ru-RU" dirty="0"/>
          </a:p>
        </p:txBody>
      </p:sp>
      <p:pic>
        <p:nvPicPr>
          <p:cNvPr id="32" name="Рисунок 13" descr="Пустые офисные кресла">
            <a:extLst>
              <a:ext uri="{FF2B5EF4-FFF2-40B4-BE49-F238E27FC236}">
                <a16:creationId xmlns:a16="http://schemas.microsoft.com/office/drawing/2014/main" id="{C5A00248-FB97-E78F-F875-284202D7132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7361474" y="2073439"/>
            <a:ext cx="1621032" cy="1841551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59482" y="4416565"/>
            <a:ext cx="1877575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Стратегия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1"/>
            <a:ext cx="1691687" cy="13751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Поддержка улучшенной комплексной методологии</a:t>
            </a:r>
          </a:p>
          <a:p>
            <a:pPr rtl="0"/>
            <a:endParaRPr lang="ru-RU" dirty="0"/>
          </a:p>
        </p:txBody>
      </p:sp>
      <p:pic>
        <p:nvPicPr>
          <p:cNvPr id="29" name="Рисунок 89" descr="Люди с ноутбуками сидят вокруг стола">
            <a:extLst>
              <a:ext uri="{FF2B5EF4-FFF2-40B4-BE49-F238E27FC236}">
                <a16:creationId xmlns:a16="http://schemas.microsoft.com/office/drawing/2014/main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416565"/>
            <a:ext cx="1877575" cy="5063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Запуск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225957" y="5007730"/>
            <a:ext cx="2311620" cy="100758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Развертывание стратегических сетей для явных потребностей электронной коммерции</a:t>
            </a:r>
          </a:p>
          <a:p>
            <a:pPr rtl="0"/>
            <a:endParaRPr lang="ru-RU" altLang="zh-CN" dirty="0"/>
          </a:p>
          <a:p>
            <a:pPr rtl="0"/>
            <a:endParaRPr lang="ru-RU" dirty="0"/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3C4058BD-8FE5-6A94-927D-47A49DA1E8B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</p:sld>
</file>

<file path=ppt/theme/theme12.xml><?xml version="1.0" encoding="utf-8"?>
<a:theme xmlns:a="http://schemas.openxmlformats.org/drawingml/2006/main" name="Другие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Arial Black"/>
        <a:ea typeface=""/>
        <a:cs typeface="Arial Black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504</ap:Words>
  <ap:PresentationFormat>Широкоэкранный</ap:PresentationFormat>
  <ap:Paragraphs>168</ap:Paragraphs>
  <ap:Slides>15</ap:Slides>
  <ap:Notes>15</ap:Notes>
  <ap:HiddenSlides>0</ap:HiddenSlides>
  <ap:MMClips>0</ap:MMClips>
  <ap:ScaleCrop>false</ap:ScaleCrop>
  <ap:HeadingPairs>
    <vt:vector baseType="variant" size="6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ap:HeadingPairs>
  <ap:TitlesOfParts>
    <vt:vector baseType="lpstr" size="21">
      <vt:lpstr>Abadi</vt:lpstr>
      <vt:lpstr>Arial</vt:lpstr>
      <vt:lpstr>Arial Black</vt:lpstr>
      <vt:lpstr>Calibri</vt:lpstr>
      <vt:lpstr>Posterama</vt:lpstr>
      <vt:lpstr>Другие</vt:lpstr>
      <vt:lpstr>Заголовок презентации</vt:lpstr>
      <vt:lpstr>Повестка дня</vt:lpstr>
      <vt:lpstr>Введение</vt:lpstr>
      <vt:lpstr>Основные цели</vt:lpstr>
      <vt:lpstr>Области роста</vt:lpstr>
      <vt:lpstr>"Удачные возможности для бизнеса похожи на автобусы. Всегда появится следующая".</vt:lpstr>
      <vt:lpstr>Знакомьтесь с нашей командой</vt:lpstr>
      <vt:lpstr>Знакомьтесь с нашей полной командой </vt:lpstr>
      <vt:lpstr>План запуска продукта</vt:lpstr>
      <vt:lpstr>План запуска продукта </vt:lpstr>
      <vt:lpstr>Временная шкала</vt:lpstr>
      <vt:lpstr>Направления работы</vt:lpstr>
      <vt:lpstr>Как мы этого достигнем</vt:lpstr>
      <vt:lpstr>Сводка</vt:lpstr>
      <vt:lpstr>Спасибо!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2023-09-14T05:46:04Z</dcterms:created>
  <dcterms:modified xsi:type="dcterms:W3CDTF">2023-10-12T01:26:06Z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